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52562"/>
    <a:srgbClr val="FF3399"/>
    <a:srgbClr val="161C9A"/>
    <a:srgbClr val="F7F723"/>
    <a:srgbClr val="FF6699"/>
    <a:srgbClr val="2D6DED"/>
    <a:srgbClr val="CF77B2"/>
    <a:srgbClr val="0D0E11"/>
    <a:srgbClr val="6D57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1" autoAdjust="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C9CC61-8E6E-486D-9D19-2B10611E825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1487CD-5773-46E7-BB12-F62EE1033D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.rediff.com/getahead/2013/jun/13amitabh-bachchan1.jpg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edia1.santabanta.com/full1/Indian%20%20Celebrities(M)/Shah%20Rukh%20Khan/sha7v.jpg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allpaperhdfree.com/wp-content/uploads/2013/07/Hrithik-Roshan-New-look-in-Krrish-3-Movie.jpg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Gandhi_smiling_R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weeklyvoice.com/wp-content/uploads/2011/01/ar-rahman.jpg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andit_Birju_Maharaj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ritespirit.net/wp-content/uploads/old-images/mother-teresa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Kalpana_Chawla,_NASA_photo_portrait_in_orange_suit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528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 smtClean="0">
                <a:solidFill>
                  <a:schemeClr val="bg1"/>
                </a:solidFill>
              </a:rPr>
              <a:t>QUIZ : </a:t>
            </a:r>
            <a:r>
              <a:rPr lang="en-US" sz="7200" u="sng" dirty="0" smtClean="0">
                <a:solidFill>
                  <a:srgbClr val="0070C0"/>
                </a:solidFill>
              </a:rPr>
              <a:t/>
            </a:r>
            <a:br>
              <a:rPr lang="en-US" sz="7200" u="sng" dirty="0" smtClean="0">
                <a:solidFill>
                  <a:srgbClr val="0070C0"/>
                </a:solidFill>
              </a:rPr>
            </a:br>
            <a:r>
              <a:rPr lang="en-US" sz="7200" u="sng" dirty="0" smtClean="0">
                <a:solidFill>
                  <a:srgbClr val="FF6600"/>
                </a:solidFill>
              </a:rPr>
              <a:t>FAMOUS</a:t>
            </a:r>
            <a:r>
              <a:rPr lang="en-US" sz="7200" u="sng" dirty="0" smtClean="0">
                <a:solidFill>
                  <a:srgbClr val="0070C0"/>
                </a:solidFill>
              </a:rPr>
              <a:t> </a:t>
            </a:r>
            <a:r>
              <a:rPr lang="en-US" sz="7200" u="sng" dirty="0" smtClean="0">
                <a:solidFill>
                  <a:schemeClr val="tx1"/>
                </a:solidFill>
              </a:rPr>
              <a:t>PERSONALITIES OF</a:t>
            </a:r>
            <a:r>
              <a:rPr lang="en-US" sz="7200" u="sng" dirty="0" smtClean="0">
                <a:solidFill>
                  <a:srgbClr val="00B050"/>
                </a:solidFill>
              </a:rPr>
              <a:t> INDIA</a:t>
            </a:r>
            <a:endParaRPr lang="en-US" sz="7200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ROUND - 2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FREEDOM FIGHTERS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96112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TEAM - A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590800"/>
            <a:ext cx="8382000" cy="2788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WHOSE BIRTHDAY IS CELEBRATED AS CHILDREN’S DAY?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5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B</a:t>
            </a:r>
            <a:endParaRPr lang="en-US" sz="5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00"/>
                </a:solidFill>
                <a:latin typeface="+mj-lt"/>
              </a:rPr>
              <a:t>WHICH FREEDOM FIGHTER IS ADDRESSED AS </a:t>
            </a:r>
            <a:r>
              <a:rPr lang="en-US" sz="6000" b="1" u="sng" dirty="0" smtClean="0">
                <a:solidFill>
                  <a:srgbClr val="FFFF00"/>
                </a:solidFill>
                <a:latin typeface="+mj-lt"/>
              </a:rPr>
              <a:t>‘BAPU’ </a:t>
            </a:r>
            <a:r>
              <a:rPr lang="en-US" sz="6000" b="1" dirty="0" smtClean="0">
                <a:solidFill>
                  <a:srgbClr val="FFFF00"/>
                </a:solidFill>
                <a:latin typeface="+mj-lt"/>
              </a:rPr>
              <a:t>BY THE PEOPLE ?</a:t>
            </a:r>
            <a:endParaRPr lang="en-US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48600" cy="914400"/>
          </a:xfrm>
        </p:spPr>
        <p:txBody>
          <a:bodyPr>
            <a:normAutofit/>
          </a:bodyPr>
          <a:lstStyle/>
          <a:p>
            <a:pPr algn="ctr"/>
            <a:r>
              <a:rPr lang="en-US" sz="5000" b="1" u="sng" dirty="0" smtClean="0">
                <a:solidFill>
                  <a:schemeClr val="accent1">
                    <a:lumMod val="75000"/>
                  </a:schemeClr>
                </a:solidFill>
              </a:rPr>
              <a:t>TEAM - C</a:t>
            </a:r>
            <a:endParaRPr lang="en-US" sz="5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NAME THE FREEDOM FIGHTER WHO IS ADDRESSED AS </a:t>
            </a:r>
            <a:r>
              <a:rPr lang="en-US" sz="6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‘JHANSI KI RANI’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?</a:t>
            </a:r>
            <a:endParaRPr lang="en-US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5C01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924800" cy="914400"/>
          </a:xfrm>
        </p:spPr>
        <p:txBody>
          <a:bodyPr>
            <a:noAutofit/>
          </a:bodyPr>
          <a:lstStyle/>
          <a:p>
            <a:pPr algn="ctr"/>
            <a:r>
              <a:rPr lang="en-US" sz="5000" b="1" u="sng" dirty="0" smtClean="0">
                <a:solidFill>
                  <a:schemeClr val="bg2">
                    <a:lumMod val="10000"/>
                  </a:schemeClr>
                </a:solidFill>
              </a:rPr>
              <a:t>TEAM - D</a:t>
            </a:r>
            <a:endParaRPr lang="en-US" sz="50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WHO GAVE THE SLOGAN- </a:t>
            </a:r>
            <a:r>
              <a:rPr lang="en-US" sz="6000" b="1" u="sng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‘SWARAJ IS MY BIRTHRIGHT’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.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161C9A"/>
                </a:solidFill>
              </a:rPr>
              <a:t>TEAM - E</a:t>
            </a:r>
            <a:endParaRPr lang="en-US" b="1" u="sng" dirty="0">
              <a:solidFill>
                <a:srgbClr val="161C9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161C9A"/>
                </a:solidFill>
                <a:latin typeface="+mj-lt"/>
              </a:rPr>
              <a:t>WHO IS KNOWN AS THE ARCHITECT OF THE INDIAN CONSTITUTION?</a:t>
            </a:r>
            <a:endParaRPr lang="en-US" sz="6000" b="1" dirty="0">
              <a:solidFill>
                <a:srgbClr val="161C9A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9B52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848600" cy="914400"/>
          </a:xfrm>
        </p:spPr>
        <p:txBody>
          <a:bodyPr>
            <a:normAutofit/>
          </a:bodyPr>
          <a:lstStyle/>
          <a:p>
            <a:pPr algn="ctr"/>
            <a:r>
              <a:rPr lang="en-US" sz="5000" u="sng" dirty="0" smtClean="0">
                <a:solidFill>
                  <a:srgbClr val="FFFF00"/>
                </a:solidFill>
                <a:effectLst/>
              </a:rPr>
              <a:t>TEAM - F</a:t>
            </a:r>
            <a:endParaRPr lang="en-US" sz="5000" u="sng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458200" cy="17526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00"/>
                </a:solidFill>
                <a:latin typeface="+mj-lt"/>
              </a:rPr>
              <a:t>WHO WAS THE FOUNDER OF ‘AZAD HIND FAUJ’?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ROUND – 3</a:t>
            </a:r>
            <a:b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8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854696" cy="17526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FAMOUS POLITICIANS</a:t>
            </a:r>
            <a:endParaRPr lang="en-US" sz="54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927848" cy="664464"/>
          </a:xfrm>
        </p:spPr>
        <p:txBody>
          <a:bodyPr/>
          <a:lstStyle/>
          <a:p>
            <a:pPr algn="ctr"/>
            <a:r>
              <a:rPr u="sng" smtClean="0">
                <a:solidFill>
                  <a:srgbClr val="FFC000"/>
                </a:solidFill>
              </a:rPr>
              <a:t>TEAM - A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5448" cy="179113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+mj-lt"/>
              </a:rPr>
              <a:t>NAME THE FIRST FEMALE PRIME MINISTER OF INDIA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7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90600"/>
            <a:ext cx="7775448" cy="914400"/>
          </a:xfrm>
        </p:spPr>
        <p:txBody>
          <a:bodyPr/>
          <a:lstStyle/>
          <a:p>
            <a:pPr algn="ctr"/>
            <a:r>
              <a:rPr u="sng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32648" cy="133393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NAME THE CURRENT PRIME MINISTER OF INDIA.</a:t>
            </a:r>
            <a:endParaRPr lang="en-US" sz="54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C52562"/>
                </a:solidFill>
              </a:rPr>
              <a:t>RULES</a:t>
            </a:r>
            <a:endParaRPr lang="en-US" sz="5400" b="1" dirty="0">
              <a:solidFill>
                <a:srgbClr val="C5256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There will be six teams and each team will consist of two students.</a:t>
            </a:r>
          </a:p>
          <a:p>
            <a:pPr algn="just"/>
            <a:r>
              <a:rPr lang="en-US" sz="2800" dirty="0" smtClean="0"/>
              <a:t>There will be 6 rounds and students will get one mark for  each correct answer and no negative marking will be done for wrong answer.</a:t>
            </a:r>
          </a:p>
          <a:p>
            <a:pPr algn="just"/>
            <a:r>
              <a:rPr lang="en-US" sz="2800" dirty="0" smtClean="0"/>
              <a:t>If a team cannot answer the question, they can pass the question &amp;  then the question would be forwarded to the audience.</a:t>
            </a:r>
          </a:p>
          <a:p>
            <a:pPr algn="just"/>
            <a:r>
              <a:rPr lang="en-US" sz="2800" dirty="0" smtClean="0"/>
              <a:t>Answering time is only </a:t>
            </a:r>
            <a:r>
              <a:rPr lang="en-US" sz="2800" dirty="0" smtClean="0">
                <a:latin typeface="Arial Narrow" pitchFamily="34" charset="0"/>
              </a:rPr>
              <a:t>30</a:t>
            </a:r>
            <a:r>
              <a:rPr lang="en-US" sz="2800" dirty="0" smtClean="0"/>
              <a:t> seconds.</a:t>
            </a:r>
          </a:p>
          <a:p>
            <a:pPr algn="just"/>
            <a:r>
              <a:rPr lang="en-US" sz="2800" dirty="0" smtClean="0"/>
              <a:t>Team discussion is allowed.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927848" cy="893064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514600"/>
            <a:ext cx="7772400" cy="150971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+mj-lt"/>
              </a:rPr>
              <a:t>NAME THE PERSON WHO RECENTLY RESIGNED FROM THE POST OF DELHI’S CHIEF MINISTER.</a:t>
            </a:r>
            <a:endParaRPr lang="en-US" sz="5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914400"/>
          </a:xfrm>
        </p:spPr>
        <p:txBody>
          <a:bodyPr/>
          <a:lstStyle/>
          <a:p>
            <a:pPr algn="ctr"/>
            <a:r>
              <a:rPr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8308848" cy="1638736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NAME THE CURRENT PRESIDENT OF INDIA.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9248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rgbClr val="161C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E</a:t>
            </a:r>
            <a:endParaRPr lang="en-US" dirty="0">
              <a:solidFill>
                <a:srgbClr val="161C9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161C9A"/>
                </a:solidFill>
                <a:latin typeface="+mj-lt"/>
              </a:rPr>
              <a:t>WHO IS THE FATHER OF OUR NATION?</a:t>
            </a:r>
            <a:endParaRPr lang="en-US" sz="5400" b="1" dirty="0">
              <a:solidFill>
                <a:srgbClr val="161C9A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8001000" cy="1524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WHO WAS THE FIRST PRIME MINISTER OF INDIA?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8000" smtClean="0">
                <a:solidFill>
                  <a:srgbClr val="FFC000"/>
                </a:solidFill>
              </a:rPr>
              <a:t>ROUND - 4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FAMOUS ACTORS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004048" cy="816864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5344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NAME THE ACTOR WHO PRESENTED THE FAMOUS SHOW ‘KAUN BANEGA CROREPATI’.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Amitabh Bachch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00400"/>
            <a:ext cx="3048000" cy="3387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534400" cy="2438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61C9A"/>
                </a:solidFill>
              </a:rPr>
              <a:t>NAME THE ACTOR WHO IS ALSO CALLED AS </a:t>
            </a:r>
            <a:r>
              <a:rPr lang="en-US" sz="3600" b="1" u="sng" dirty="0" smtClean="0">
                <a:solidFill>
                  <a:srgbClr val="161C9A"/>
                </a:solidFill>
              </a:rPr>
              <a:t>‘THE KING KHAN OF BOLLYWOOD’</a:t>
            </a:r>
            <a:r>
              <a:rPr lang="en-US" sz="3600" b="1" dirty="0" smtClean="0">
                <a:solidFill>
                  <a:srgbClr val="161C9A"/>
                </a:solidFill>
              </a:rPr>
              <a:t>.</a:t>
            </a:r>
            <a:endParaRPr lang="en-US" sz="3600" b="1" dirty="0">
              <a:solidFill>
                <a:srgbClr val="161C9A"/>
              </a:solidFill>
            </a:endParaRPr>
          </a:p>
        </p:txBody>
      </p:sp>
      <p:pic>
        <p:nvPicPr>
          <p:cNvPr id="4" name="Picture 2" descr="Shah Rukh Khan 1024x768 Wallpaper #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5641" t="-585"/>
          <a:stretch>
            <a:fillRect/>
          </a:stretch>
        </p:blipFill>
        <p:spPr bwMode="auto">
          <a:xfrm>
            <a:off x="3962400" y="3276600"/>
            <a:ext cx="320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610600" cy="15097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WHICH ACTRESS WON THE MISS WORLD PAGEANT IN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1994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images.fanpop.com/images/image_uploads/Aishwarya-Rai-Photo-Shoot-aishwarya-rai-230745_1216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95600"/>
            <a:ext cx="3124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927848" cy="816864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534400" cy="15097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NAME THE ACTOR WHO GAVE AN OUTSTANDING PERFORMANCE IN THE MOVIE ‘KRRISH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3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’.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allpaperhdfree.com/wp-content/uploads/2013/07/Hrithik-Roshan-New-look-in-Krrish-3-Movie-269x1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962400"/>
            <a:ext cx="4953000" cy="2552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848600" cy="7620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57400"/>
            <a:ext cx="91440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NAME THE VETERAN ACTOR WHO ESTABLISHED THE R.K.FILMS STUDIO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Raj Kap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505200"/>
            <a:ext cx="4800600" cy="291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ROUND - 1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solidFill>
                  <a:srgbClr val="C52562"/>
                </a:solidFill>
              </a:rPr>
              <a:t>IDENTIFY THE FAMOUS PERSONALITIES</a:t>
            </a:r>
            <a:endParaRPr lang="en-US" sz="4800" b="1" u="sng" dirty="0">
              <a:solidFill>
                <a:srgbClr val="C525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48600" cy="9144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534400" cy="1828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52562"/>
                </a:solidFill>
              </a:rPr>
              <a:t>NAME THE  ACTRESS WHO IS  A BHARATNATYAM DANCER AND IS ALSO KNOWN AS THE ‘DREAM GIRL’ OF  BOLLYWOOD.</a:t>
            </a:r>
            <a:endParaRPr lang="en-US" sz="3600" b="1" dirty="0">
              <a:solidFill>
                <a:srgbClr val="C52562"/>
              </a:solidFill>
            </a:endParaRPr>
          </a:p>
        </p:txBody>
      </p:sp>
      <p:pic>
        <p:nvPicPr>
          <p:cNvPr id="16386" name="Picture 2" descr="http://www.bollywoodeye.co.uk/wp-content/uploads/2013/10/hema-mal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3048000" cy="2639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924800" cy="1362456"/>
          </a:xfrm>
        </p:spPr>
        <p:txBody>
          <a:bodyPr/>
          <a:lstStyle/>
          <a:p>
            <a:pPr algn="ctr"/>
            <a:r>
              <a:rPr sz="8000" smtClean="0">
                <a:solidFill>
                  <a:srgbClr val="00B050"/>
                </a:solidFill>
              </a:rPr>
              <a:t>ROUND – 5</a:t>
            </a:r>
            <a:br>
              <a:rPr sz="8000" smtClean="0">
                <a:solidFill>
                  <a:srgbClr val="00B050"/>
                </a:solidFill>
              </a:rPr>
            </a:b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76600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FAMOUS SPORTSPERSONS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A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839200" cy="1524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WHICH INDIAN CRICKETER GOT THE BHARAT RATNA AWARD RECENTLY?</a:t>
            </a: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SACHIN TENDULKAR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OR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KAPIL </a:t>
            </a:r>
            <a:r>
              <a:rPr lang="en-US" sz="4000" b="1" dirty="0" smtClean="0">
                <a:solidFill>
                  <a:srgbClr val="002060"/>
                </a:solidFill>
              </a:rPr>
              <a:t>DEV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4340" name="Picture 4" descr="http://www.schoolsportsnews.co.za/wp-content/uploads/2012/11/cricket_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862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534400" cy="15097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WHICH TENNIS PLAYER WON THE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2012</a:t>
            </a:r>
            <a:r>
              <a:rPr lang="en-US" sz="4000" b="1" dirty="0" smtClean="0">
                <a:solidFill>
                  <a:srgbClr val="FFFF00"/>
                </a:solidFill>
              </a:rPr>
              <a:t> FRENCH OPEN – MIXED DOUBLES EVENT ?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ANKITA </a:t>
            </a:r>
            <a:r>
              <a:rPr lang="en-US" sz="4000" b="1" dirty="0" smtClean="0">
                <a:solidFill>
                  <a:srgbClr val="002060"/>
                </a:solidFill>
              </a:rPr>
              <a:t>RAINA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OR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SANIA MIRZA</a:t>
            </a:r>
          </a:p>
          <a:p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www.ifcta.org/wp-content/uploads/2013/02/tennis-b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733800"/>
            <a:ext cx="43053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486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C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8458200" cy="1676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WHICH INDIAN ATHLETE IS ALSO REFERRED AS ‘THE FLYING SIKH’?</a:t>
            </a:r>
          </a:p>
          <a:p>
            <a:endParaRPr lang="en-US" sz="4000" b="1" dirty="0" smtClean="0">
              <a:solidFill>
                <a:srgbClr val="FFC000"/>
              </a:solidFill>
            </a:endParaRPr>
          </a:p>
          <a:p>
            <a:r>
              <a:rPr lang="en-US" sz="4000" b="1" dirty="0" smtClean="0">
                <a:solidFill>
                  <a:srgbClr val="FFC000"/>
                </a:solidFill>
              </a:rPr>
              <a:t>MILKHA </a:t>
            </a:r>
            <a:r>
              <a:rPr lang="en-US" sz="4000" b="1" dirty="0" smtClean="0">
                <a:solidFill>
                  <a:srgbClr val="FFC000"/>
                </a:solidFill>
              </a:rPr>
              <a:t>SINGH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r>
              <a:rPr lang="en-US" sz="4000" b="1" dirty="0" smtClean="0">
                <a:solidFill>
                  <a:srgbClr val="FFC000"/>
                </a:solidFill>
              </a:rPr>
              <a:t>OR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ABHINAV BINDRA</a:t>
            </a:r>
          </a:p>
          <a:p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12290" name="Picture 2" descr="http://us.cdn3.123rf.com/168nwm/burakowski/burakowski1112/burakowski111200045/11660353-marathon-runners-finishing-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4290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8486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458200" cy="15097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161C9A"/>
                </a:solidFill>
              </a:rPr>
              <a:t>WHO IS THE CURRENT CAPTAIN OF THE INDIAN CRICKET TEAM?</a:t>
            </a:r>
          </a:p>
          <a:p>
            <a:endParaRPr lang="en-US" sz="4000" b="1" dirty="0" smtClean="0">
              <a:solidFill>
                <a:srgbClr val="161C9A"/>
              </a:solidFill>
            </a:endParaRPr>
          </a:p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YUVRAJ SINGH</a:t>
            </a:r>
          </a:p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</a:t>
            </a:r>
          </a:p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MS DHONI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http://classroomclipart.com/images/gallery/Clipart/Sports/Cricket_Clipart/cricket_sports_8612.jpg"/>
          <p:cNvPicPr>
            <a:picLocks noChangeAspect="1" noChangeArrowheads="1"/>
          </p:cNvPicPr>
          <p:nvPr/>
        </p:nvPicPr>
        <p:blipFill>
          <a:blip r:embed="rId2"/>
          <a:srcRect r="1333" b="7034"/>
          <a:stretch>
            <a:fillRect/>
          </a:stretch>
        </p:blipFill>
        <p:spPr bwMode="auto">
          <a:xfrm>
            <a:off x="5334000" y="3276600"/>
            <a:ext cx="3276600" cy="336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80248" cy="816864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8610600" cy="15859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D0E11"/>
                </a:solidFill>
              </a:rPr>
              <a:t>WHICH HOCKEY PLAYER WON THREE OLYMPIC GOLD MEDALS </a:t>
            </a:r>
            <a:r>
              <a:rPr lang="en-US" sz="4000" b="1" dirty="0" smtClean="0">
                <a:solidFill>
                  <a:srgbClr val="0D0E11"/>
                </a:solidFill>
                <a:latin typeface="+mj-lt"/>
              </a:rPr>
              <a:t>(IN 1928</a:t>
            </a:r>
            <a:r>
              <a:rPr lang="en-US" sz="4000" b="1" dirty="0" smtClean="0">
                <a:solidFill>
                  <a:srgbClr val="0D0E11"/>
                </a:solidFill>
              </a:rPr>
              <a:t>, </a:t>
            </a:r>
            <a:r>
              <a:rPr lang="en-US" sz="4000" b="1" dirty="0" smtClean="0">
                <a:solidFill>
                  <a:srgbClr val="0D0E11"/>
                </a:solidFill>
                <a:latin typeface="+mj-lt"/>
              </a:rPr>
              <a:t>1932</a:t>
            </a:r>
            <a:r>
              <a:rPr lang="en-US" sz="4000" b="1" dirty="0" smtClean="0">
                <a:solidFill>
                  <a:srgbClr val="0D0E11"/>
                </a:solidFill>
              </a:rPr>
              <a:t>, and </a:t>
            </a:r>
            <a:r>
              <a:rPr lang="en-US" sz="4000" b="1" dirty="0" smtClean="0">
                <a:solidFill>
                  <a:srgbClr val="0D0E11"/>
                </a:solidFill>
                <a:latin typeface="+mj-lt"/>
              </a:rPr>
              <a:t>1936</a:t>
            </a:r>
            <a:r>
              <a:rPr lang="en-US" sz="4000" b="1" dirty="0" smtClean="0">
                <a:solidFill>
                  <a:srgbClr val="0D0E11"/>
                </a:solidFill>
              </a:rPr>
              <a:t>)?</a:t>
            </a:r>
          </a:p>
          <a:p>
            <a:endParaRPr lang="en-US" sz="4000" b="1" dirty="0" smtClean="0">
              <a:solidFill>
                <a:srgbClr val="0D0E11"/>
              </a:solidFill>
            </a:endParaRPr>
          </a:p>
          <a:p>
            <a:r>
              <a:rPr lang="en-US" sz="4000" b="1" dirty="0" smtClean="0">
                <a:solidFill>
                  <a:srgbClr val="FFC000"/>
                </a:solidFill>
              </a:rPr>
              <a:t>DHYAN CHAND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OR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SANDEEP SINGH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10242" name="Picture 2" descr="http://www.topnews.in/sports/files/Hockey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0"/>
            <a:ext cx="4076700" cy="276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486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25000" lnSpcReduction="20000"/>
          </a:bodyPr>
          <a:lstStyle/>
          <a:p>
            <a:r>
              <a:rPr lang="en-US" sz="16000" b="1" dirty="0" smtClean="0">
                <a:solidFill>
                  <a:srgbClr val="0D0E11"/>
                </a:solidFill>
              </a:rPr>
              <a:t>WHO IS THE INDIAN CHESS GRANDMASTER?</a:t>
            </a:r>
          </a:p>
          <a:p>
            <a:endParaRPr lang="en-US" sz="16000" b="1" dirty="0" smtClean="0">
              <a:solidFill>
                <a:srgbClr val="0D0E11"/>
              </a:solidFill>
            </a:endParaRPr>
          </a:p>
          <a:p>
            <a:r>
              <a:rPr lang="en-US" sz="16000" b="1" dirty="0" smtClean="0">
                <a:solidFill>
                  <a:srgbClr val="C00000"/>
                </a:solidFill>
              </a:rPr>
              <a:t>VISHWANATHAN </a:t>
            </a:r>
            <a:r>
              <a:rPr lang="en-US" sz="16000" b="1" dirty="0" smtClean="0">
                <a:solidFill>
                  <a:srgbClr val="C00000"/>
                </a:solidFill>
              </a:rPr>
              <a:t>ANAND</a:t>
            </a:r>
          </a:p>
          <a:p>
            <a:r>
              <a:rPr lang="en-US" sz="16000" b="1" dirty="0" smtClean="0">
                <a:solidFill>
                  <a:srgbClr val="C00000"/>
                </a:solidFill>
              </a:rPr>
              <a:t>OR</a:t>
            </a:r>
          </a:p>
          <a:p>
            <a:r>
              <a:rPr lang="en-US" sz="16000" b="1" dirty="0" smtClean="0">
                <a:solidFill>
                  <a:srgbClr val="C00000"/>
                </a:solidFill>
              </a:rPr>
              <a:t>LEANDER PAES</a:t>
            </a:r>
          </a:p>
          <a:p>
            <a:endParaRPr lang="en-US" sz="4000" b="1" dirty="0">
              <a:solidFill>
                <a:srgbClr val="0D0E11"/>
              </a:solidFill>
            </a:endParaRPr>
          </a:p>
        </p:txBody>
      </p:sp>
      <p:pic>
        <p:nvPicPr>
          <p:cNvPr id="9218" name="Picture 2" descr="http://www.ascedtu.com/wp-content/uploads/2014/01/Chess-Set-4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86200"/>
            <a:ext cx="4038600" cy="269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1362456"/>
          </a:xfrm>
        </p:spPr>
        <p:txBody>
          <a:bodyPr/>
          <a:lstStyle/>
          <a:p>
            <a:pPr algn="ctr"/>
            <a:r>
              <a:rPr sz="8000" smtClean="0">
                <a:solidFill>
                  <a:srgbClr val="C52562"/>
                </a:solidFill>
              </a:rPr>
              <a:t>ROUND - 6</a:t>
            </a:r>
            <a:endParaRPr lang="en-US" sz="8000" dirty="0">
              <a:solidFill>
                <a:srgbClr val="C5256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704664"/>
            <a:ext cx="9144000" cy="1509712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>
                <a:solidFill>
                  <a:srgbClr val="C52562"/>
                </a:solidFill>
              </a:rPr>
              <a:t>FAMOUS </a:t>
            </a:r>
          </a:p>
          <a:p>
            <a:pPr algn="ctr"/>
            <a:r>
              <a:rPr lang="en-US" sz="5400" b="1" u="sng" dirty="0" smtClean="0">
                <a:solidFill>
                  <a:srgbClr val="C52562"/>
                </a:solidFill>
              </a:rPr>
              <a:t>MUSICIANS &amp; DANCERS</a:t>
            </a:r>
            <a:endParaRPr lang="en-US" sz="5400" b="1" u="sng" dirty="0">
              <a:solidFill>
                <a:srgbClr val="C525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848600" cy="9144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915400" cy="1295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VETERAN SINGER LATA MANGESHKAR SINGS ONLY HINDI SONGS.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recordsindia.com/images/l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95600"/>
            <a:ext cx="3718560" cy="36957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4495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TRUE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7/70/Gandhi_smiling_R.jpg/260px-Gandhi_smiling_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057400"/>
            <a:ext cx="3657599" cy="4495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TEAM-A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77B2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839200" cy="1524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52562"/>
                </a:solidFill>
              </a:rPr>
              <a:t>ZAKIR HUSSAIN IS A TABLA PLAYER WHO WAS AWARDED PADMA BHUSHAN AWARD IN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52562"/>
                </a:solidFill>
                <a:latin typeface="+mj-lt"/>
              </a:rPr>
              <a:t>2002.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419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TRUE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5124" name="AutoShape 4" descr="I am not torchbearer of Indian classical music: Zakir Hussai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I am not torchbearer of Indian classical music: Zakir Hussai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I am not torchbearer of Indian classical music: Zakir Hussai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Zakir Huss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505200" cy="316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8382000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161C9A"/>
                </a:solidFill>
              </a:rPr>
              <a:t>A.R. REHMAN COMPOSED THE MUSIC OF THE MOVIE SLUMDOG MILLIONAIRE.</a:t>
            </a:r>
          </a:p>
          <a:p>
            <a:endParaRPr lang="en-US" sz="4000" b="1" dirty="0" smtClean="0">
              <a:solidFill>
                <a:srgbClr val="161C9A"/>
              </a:solidFill>
            </a:endParaRPr>
          </a:p>
          <a:p>
            <a:endParaRPr lang="en-US" sz="4000" b="1" dirty="0">
              <a:solidFill>
                <a:srgbClr val="161C9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4958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TRUE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FALSE</a:t>
            </a:r>
          </a:p>
        </p:txBody>
      </p:sp>
      <p:pic>
        <p:nvPicPr>
          <p:cNvPr id="4098" name="Picture 2" descr="ar-rah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340100"/>
            <a:ext cx="3962400" cy="321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382000" cy="150971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52562"/>
                </a:solidFill>
              </a:rPr>
              <a:t>PANDIT BIRJU MAHARAJ IS A LEADING KATHAK DANCER.</a:t>
            </a:r>
          </a:p>
          <a:p>
            <a:endParaRPr lang="en-US" sz="4000" b="1" dirty="0" smtClean="0">
              <a:solidFill>
                <a:srgbClr val="C52562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114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TRUE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FALSE</a:t>
            </a:r>
          </a:p>
        </p:txBody>
      </p:sp>
      <p:pic>
        <p:nvPicPr>
          <p:cNvPr id="3074" name="Picture 2" descr="Pandit Birju Maharaj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133724"/>
            <a:ext cx="3657600" cy="341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696200" cy="8382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8458200" cy="15097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52562"/>
                </a:solidFill>
              </a:rPr>
              <a:t>SONAL MANSINGH IS A RENOWNED SITAAR PLAYER.</a:t>
            </a:r>
            <a:endParaRPr lang="en-US" sz="4000" b="1" dirty="0">
              <a:solidFill>
                <a:srgbClr val="C5256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419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TRUE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FALSE</a:t>
            </a:r>
          </a:p>
        </p:txBody>
      </p:sp>
      <p:pic>
        <p:nvPicPr>
          <p:cNvPr id="2050" name="Picture 2" descr="http://www.ualberta.ca/~spicm/sona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9718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914400"/>
          </a:xfrm>
        </p:spPr>
        <p:txBody>
          <a:bodyPr/>
          <a:lstStyle/>
          <a:p>
            <a:pPr algn="ctr"/>
            <a:r>
              <a:rPr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- 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839200" cy="15097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PANDIT SHIV KUMAR SHARMA IS THE SANTOOR MAESTRO OF INDIA.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572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TRUE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FALSE</a:t>
            </a:r>
          </a:p>
        </p:txBody>
      </p:sp>
      <p:pic>
        <p:nvPicPr>
          <p:cNvPr id="1026" name="Picture 2" descr="http://jammukashmirnews.com/newsadmin/Photo/2582013155229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76600"/>
            <a:ext cx="3733800" cy="328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456"/>
          </a:xfrm>
        </p:spPr>
        <p:txBody>
          <a:bodyPr/>
          <a:lstStyle/>
          <a:p>
            <a:pPr algn="ctr"/>
            <a:r>
              <a:rPr sz="8000" smtClean="0">
                <a:solidFill>
                  <a:schemeClr val="bg1"/>
                </a:solidFill>
              </a:rPr>
              <a:t>WELL DONE!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TEAM- B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17410" name="Picture 2" descr="mother-teres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81200"/>
            <a:ext cx="3733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TEAM - C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://im.rediff.com/getahead/2011/mar/23-bhagat-singh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3886200" cy="435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932688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TEAM - D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Madhuri Dixit Set To Make IIFA Deb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05000"/>
            <a:ext cx="35687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TEAM - E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tamil.theunrealtimes.com/wp-content/uploads/2013/04/sach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40005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TEAM - F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21506" name="Picture 2" descr="Kalpana Chawla, NASA photo portrait in orange sui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05000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473</TotalTime>
  <Words>563</Words>
  <Application>Microsoft Office PowerPoint</Application>
  <PresentationFormat>On-screen Show (4:3)</PresentationFormat>
  <Paragraphs>131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QUIZ :  FAMOUS PERSONALITIES OF INDIA</vt:lpstr>
      <vt:lpstr>RULES</vt:lpstr>
      <vt:lpstr>ROUND - 1</vt:lpstr>
      <vt:lpstr>TEAM-A</vt:lpstr>
      <vt:lpstr>TEAM- B</vt:lpstr>
      <vt:lpstr>TEAM - C</vt:lpstr>
      <vt:lpstr>TEAM - D</vt:lpstr>
      <vt:lpstr>TEAM - E</vt:lpstr>
      <vt:lpstr>TEAM - F</vt:lpstr>
      <vt:lpstr>ROUND - 2</vt:lpstr>
      <vt:lpstr>TEAM - A</vt:lpstr>
      <vt:lpstr>TEAM - B</vt:lpstr>
      <vt:lpstr>TEAM - C</vt:lpstr>
      <vt:lpstr>TEAM - D</vt:lpstr>
      <vt:lpstr>TEAM - E</vt:lpstr>
      <vt:lpstr>TEAM - F</vt:lpstr>
      <vt:lpstr>ROUND – 3 </vt:lpstr>
      <vt:lpstr>TEAM - A</vt:lpstr>
      <vt:lpstr>TEAM - B</vt:lpstr>
      <vt:lpstr>TEAM - C</vt:lpstr>
      <vt:lpstr>TEAM - D</vt:lpstr>
      <vt:lpstr>TEAM - E</vt:lpstr>
      <vt:lpstr>TEAM - F</vt:lpstr>
      <vt:lpstr>ROUND - 4</vt:lpstr>
      <vt:lpstr>TEAM - A</vt:lpstr>
      <vt:lpstr>TEAM - B</vt:lpstr>
      <vt:lpstr>TEAM - C</vt:lpstr>
      <vt:lpstr>TEAM - D</vt:lpstr>
      <vt:lpstr>TEAM - E</vt:lpstr>
      <vt:lpstr>TEAM - F</vt:lpstr>
      <vt:lpstr>ROUND – 5 </vt:lpstr>
      <vt:lpstr>TEAM - A</vt:lpstr>
      <vt:lpstr>TEAM - B</vt:lpstr>
      <vt:lpstr>TEAM - C</vt:lpstr>
      <vt:lpstr>TEAM - D</vt:lpstr>
      <vt:lpstr>TEAM - E</vt:lpstr>
      <vt:lpstr>TEAM - F</vt:lpstr>
      <vt:lpstr>ROUND - 6</vt:lpstr>
      <vt:lpstr>TEAM - A</vt:lpstr>
      <vt:lpstr>TEAM - B</vt:lpstr>
      <vt:lpstr>TEAM - C</vt:lpstr>
      <vt:lpstr>TEAM - D</vt:lpstr>
      <vt:lpstr>TEAM - E</vt:lpstr>
      <vt:lpstr>TEAM - F</vt:lpstr>
      <vt:lpstr>WELL DONE!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: FAMOUS PERSONALITIES OF INDIA</dc:title>
  <dc:creator>manish</dc:creator>
  <cp:lastModifiedBy>manish</cp:lastModifiedBy>
  <cp:revision>95</cp:revision>
  <dcterms:created xsi:type="dcterms:W3CDTF">2014-02-06T13:31:05Z</dcterms:created>
  <dcterms:modified xsi:type="dcterms:W3CDTF">2014-02-17T14:27:34Z</dcterms:modified>
</cp:coreProperties>
</file>